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8" y="19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C5421-AC57-0333-25E2-B5E29778B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7A57B9-B2F5-78A8-48F9-083990F65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E117F-12EB-8E09-7DC7-2AF4EA2B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CC75D-1EC1-4822-A89A-2517000D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3C3C1-2EFC-EB62-D59C-557662CF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62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175AE-AFDC-EEB4-073E-B35E6C35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AAFFB9-BD89-B8E5-96A0-6514453C7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D6190-2133-2769-EF64-464F2665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5E08E-2E4C-8586-D4A5-9A0DEE68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E0B49-E983-2091-B93A-F1FDFACA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30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125A1A-8930-DBA1-13B2-BBA8E6684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604D9-3999-F8DC-7816-C96A9B6E7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AD242-E74F-7FE1-323B-2B9CE3E9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4E102-81C3-3CD2-021C-AC8A135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D64B7-88E2-76D1-5585-8293DE4B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38ED6-E384-9F3D-5000-31E3F87B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A5C1E-B0E8-3918-893F-7084B7C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EB4EE-B901-6FC3-FFC4-F1AD9223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D65F9-B37B-040D-C41E-004BA8B5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73FC8-C552-4099-EFDB-BF162C2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7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287A3-E1B1-9D03-F1D7-E6383CEB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1E747A-7F50-05A4-2FE9-0B7361101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87BFE-D99F-BBDB-F588-576DF77E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EAFBA-9D0F-C8C8-94BA-861DE711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9DEB3-1188-6DAA-37E0-F44421BE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6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164C8-1703-1410-DC63-41F0B3D9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54925-AC88-5CF6-1501-A9516DE32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A4EA38-2A17-2638-EC1E-C8283C44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D18E71-6FA3-5CD6-EA23-6FE8394B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DC248C-DAA8-4EC1-A2F8-A10AC058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08D65-BB52-12C0-7465-91B87255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1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B3683-4F30-714A-98F2-F1E78DE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6EAC-8008-8536-5409-6D68F244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920E3-9881-E149-937C-30F1D9C25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0F88D9-E7F8-B011-2578-976D935D6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3F6048-81DD-D597-0E18-2E6A4D129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B3E615-9103-546F-D5E6-B40D4C97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BD244A-B6B4-D9EB-8ACB-F230EAB3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20B11D-15C8-1288-4CDC-68B54E5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70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1FFA6-D3E4-163E-D359-E44F1E52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4E2154-D7AC-57BC-B710-1C00AD30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6C98C-EE1B-78F1-0F4E-0AF5D88F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64C172-3344-37D6-9DA5-A6AE76CE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F2D47B-E280-6A46-B0B1-1940792B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CE6DCD-09CF-66F1-BCF9-C8BF2FA8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C004E-2024-AF2C-E894-4809A35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6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CB20E-82B5-5BC8-63C9-83ABEE0A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24FB8-0C97-6CA1-1D96-77CE93C75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6118D-879D-CAFC-1F73-8654A3F01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872CC5-55EA-1354-01F6-5C4DF34B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0D604F-48BC-A644-411E-1B666C20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3DE8D6-2CD6-FA0F-8E18-585138F6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2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DACF2-5129-0CC2-66D4-7D722E0D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9C85A1-BE1A-3E6A-5E43-DAFF87FBA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583F56-276D-7A9C-EC0B-9E21A4D54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0ED320-7565-1372-015D-4C50835C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E4594C-9272-37A9-4FD1-935D31FB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9C335F-5A2F-4F5E-89F5-A176F833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3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B1DE54-84A9-4748-4FEF-E9B2366B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60E0C-4489-6D9C-D4DD-75CBCD729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98BFB-66AF-0FF8-EB6B-CAB4B8CB6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F797B-3A7C-40F9-9044-6ACBB2E58242}" type="datetimeFigureOut">
              <a:rPr lang="zh-CN" altLang="en-US" smtClean="0"/>
              <a:t>2022/7/8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3A2D8B-FCFB-F908-27E7-638487C3B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0B4E0-6502-55B9-96E8-2A83F1442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F25C9-4CD2-405C-ACE5-9B6E0C411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C11E59-636C-CDA2-434B-6679065A7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8D38BD-B74C-DEB7-9337-821E65E0A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T2A2 MARKET PLACE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BOTANIC MARKET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18C94C-3B0B-F2A9-FA35-5FBB2CD5C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Chen Zhang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0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3E43C-E5F3-C1B4-18B8-5440EFE5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 Page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771493-CB6E-B3B5-70BC-5695ED03F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" y="1438139"/>
            <a:ext cx="6573402" cy="5167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20611C-AE23-B578-893E-10B33190A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9" y="1438139"/>
            <a:ext cx="65734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03073-EA45-15FD-E67C-6DFCF2A0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 Stack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2E8E7-B2C3-A0A0-D686-9E8ECAC2E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CSS-bootstrap</a:t>
            </a:r>
          </a:p>
          <a:p>
            <a:endParaRPr lang="en-US" altLang="zh-CN" dirty="0"/>
          </a:p>
          <a:p>
            <a:r>
              <a:rPr lang="en-US" altLang="zh-CN" dirty="0"/>
              <a:t>Third Party Services</a:t>
            </a:r>
          </a:p>
          <a:p>
            <a:pPr lvl="1"/>
            <a:r>
              <a:rPr lang="en-US" altLang="zh-CN" b="0">
                <a:effectLst/>
                <a:latin typeface="Consolas" panose="020B0609020204030204" pitchFamily="49" charset="0"/>
              </a:rPr>
              <a:t>devise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(Used for User Authentication)</a:t>
            </a:r>
          </a:p>
          <a:p>
            <a:pPr lvl="1"/>
            <a:r>
              <a:rPr lang="en-US" altLang="zh-CN" b="0" dirty="0" err="1">
                <a:effectLst/>
                <a:latin typeface="Consolas" panose="020B0609020204030204" pitchFamily="49" charset="0"/>
              </a:rPr>
              <a:t>minimagick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(transform images that they're uploading)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font-awesome-sass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Heroku(deploy platform)</a:t>
            </a:r>
          </a:p>
          <a:p>
            <a:pPr lvl="1"/>
            <a:r>
              <a:rPr lang="en-US" altLang="zh-CN" b="0" dirty="0">
                <a:effectLst/>
                <a:latin typeface="Consolas" panose="020B0609020204030204" pitchFamily="49" charset="0"/>
              </a:rPr>
              <a:t>Pg-search (for search purpose)</a:t>
            </a:r>
          </a:p>
          <a:p>
            <a:pPr lvl="1"/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0FBE8-EDF4-D0C9-682B-FB4A96C9C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40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A4CF-9CE9-D1B4-6192-761845F4E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Walkthrough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C121A9-8DA6-7633-7E8B-8BEDDD64DE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16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37885-CB7A-398F-12A9-3074D5D0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THE END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FAB9A-20EB-2CEF-A57A-DF9ECC856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	     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71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B70B3-15D1-D455-83AC-A0B4E972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ADB3D-8513-4422-B742-1A1A2395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Local Free Market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Sell and Buy plants , pots and accessories.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4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0367A-E198-9149-A195-DD091AA5B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96206" cy="66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E4014-06A0-DE0F-A93B-9AB18812B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8" y="131424"/>
            <a:ext cx="8613896" cy="5619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6C66E0-2515-EA45-F42A-D29041113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05" y="0"/>
            <a:ext cx="6640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049AB1-EDA3-B9EE-BC10-B939F7CC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13" y="0"/>
            <a:ext cx="9609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46775-2DA8-E686-FC5E-2EFD9377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67E420-65BD-2CE3-06CC-47F6BAEA5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36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196B6-DED2-C612-0C5A-B8E5FDF9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Screen Shot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9B6FA-0FDE-E6B4-B166-D581E9D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84" y="0"/>
            <a:ext cx="603943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E2CB90-2D3E-EB28-8EC1-09CC24663B1B}"/>
              </a:ext>
            </a:extLst>
          </p:cNvPr>
          <p:cNvSpPr txBox="1"/>
          <p:nvPr/>
        </p:nvSpPr>
        <p:spPr>
          <a:xfrm>
            <a:off x="838200" y="1506022"/>
            <a:ext cx="358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Home Page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3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2E47E-4E5F-74FC-8740-4256C71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Listing Page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973DF-D15E-9CA6-F4E9-AFBF56D0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07" y="0"/>
            <a:ext cx="626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2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DC2C-EE1B-B9EA-9C8A-0681D3AF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Listing Detail &amp; User Profile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2961A-80EC-D3CA-6A11-C30C6BB9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4" y="1540170"/>
            <a:ext cx="5236837" cy="50117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A566C-00CB-34AB-262D-987E07C6D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50" y="1540170"/>
            <a:ext cx="6375551" cy="50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84</Words>
  <Application>Microsoft Office PowerPoint</Application>
  <PresentationFormat>宽屏</PresentationFormat>
  <Paragraphs>27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Consolas</vt:lpstr>
      <vt:lpstr>Office 主题​​</vt:lpstr>
      <vt:lpstr>T2A2 MARKET PLACE BOTANIC MARKET</vt:lpstr>
      <vt:lpstr>Purpose</vt:lpstr>
      <vt:lpstr>PowerPoint 演示文稿</vt:lpstr>
      <vt:lpstr>PowerPoint 演示文稿</vt:lpstr>
      <vt:lpstr>PowerPoint 演示文稿</vt:lpstr>
      <vt:lpstr>ERD</vt:lpstr>
      <vt:lpstr>Screen Shot</vt:lpstr>
      <vt:lpstr>Listing Page</vt:lpstr>
      <vt:lpstr>Listing Detail &amp; User Profile</vt:lpstr>
      <vt:lpstr>Edit Page</vt:lpstr>
      <vt:lpstr>Tech Stack </vt:lpstr>
      <vt:lpstr>Walkthrough</vt:lpstr>
      <vt:lpstr>   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T2A2 MARKET PLACE BOTANIC MARKET</dc:title>
  <dc:creator>Chen Zhang</dc:creator>
  <cp:lastModifiedBy>Chen Zhang</cp:lastModifiedBy>
  <cp:revision>2</cp:revision>
  <dcterms:created xsi:type="dcterms:W3CDTF">2022-07-04T12:47:49Z</dcterms:created>
  <dcterms:modified xsi:type="dcterms:W3CDTF">2022-07-08T08:59:20Z</dcterms:modified>
</cp:coreProperties>
</file>